
<file path=[Content_Types].xml><?xml version="1.0" encoding="utf-8"?>
<Types xmlns="http://schemas.openxmlformats.org/package/2006/content-types">
  <Default Extension="bin" ContentType="image/unknown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4by8.in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bin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6" y="2404534"/>
            <a:ext cx="8538807" cy="1646302"/>
          </a:xfrm>
        </p:spPr>
        <p:txBody>
          <a:bodyPr/>
          <a:lstStyle/>
          <a:p>
            <a:r>
              <a:rPr lang="en-US" dirty="0"/>
              <a:t>Invisible Grill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8538806" cy="1096899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hlinkClick r:id="rId2"/>
              </a:rPr>
              <a:t>https://4by8.in</a:t>
            </a:r>
            <a:r>
              <a:rPr lang="en-US" dirty="0">
                <a:solidFill>
                  <a:srgbClr val="FF0000"/>
                </a:solidFill>
                <a:hlinkClick r:id="rId2"/>
              </a:rPr>
              <a:t>/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Sales &amp; Installation call :7347701410  </a:t>
            </a: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29784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320"/>
          <a:stretch/>
        </p:blipFill>
        <p:spPr>
          <a:xfrm>
            <a:off x="5273458" y="200259"/>
            <a:ext cx="1938225" cy="8268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3F2601D-EDD2-2866-48D3-24E0C3A9B500}"/>
              </a:ext>
            </a:extLst>
          </p:cNvPr>
          <p:cNvSpPr/>
          <p:nvPr/>
        </p:nvSpPr>
        <p:spPr>
          <a:xfrm>
            <a:off x="5273458" y="200259"/>
            <a:ext cx="6803523" cy="826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B5A14C-B00B-7EBA-2B1C-4261B891F97C}"/>
              </a:ext>
            </a:extLst>
          </p:cNvPr>
          <p:cNvSpPr txBox="1"/>
          <p:nvPr/>
        </p:nvSpPr>
        <p:spPr>
          <a:xfrm>
            <a:off x="7355357" y="324934"/>
            <a:ext cx="4442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Invisible Grill</a:t>
            </a:r>
          </a:p>
        </p:txBody>
      </p:sp>
    </p:spTree>
    <p:extLst>
      <p:ext uri="{BB962C8B-B14F-4D97-AF65-F5344CB8AC3E}">
        <p14:creationId xmlns:p14="http://schemas.microsoft.com/office/powerpoint/2010/main" val="1728840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3003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sz="4000" dirty="0"/>
              <a:t>About 4by8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939586"/>
          </a:xfrm>
        </p:spPr>
        <p:txBody>
          <a:bodyPr/>
          <a:lstStyle/>
          <a:p>
            <a:pPr fontAlgn="base"/>
            <a:endParaRPr lang="en-US" dirty="0"/>
          </a:p>
          <a:p>
            <a:pPr fontAlgn="base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We are a retail hub and online portal for all kinds of Quality Tiles, Sanitary ware, Plumbing and Chrome plated fittings and household installation works.</a:t>
            </a:r>
          </a:p>
          <a:p>
            <a:pPr fontAlgn="base"/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fontAlgn="base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4by8 state of art products ensures to maintain your aesthetic supremacy in your household and workplace. A brand new range of assorted products keeps you up with the latest trends and designs in the market.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980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/>
              <a:t>Invisible Grill for Balconies and Windows in Premium Safety Without Obstruction</a:t>
            </a:r>
            <a:br>
              <a:rPr lang="en-US" sz="2700" b="1" dirty="0"/>
            </a:br>
            <a:br>
              <a:rPr lang="en-US" sz="2700" b="1" dirty="0"/>
            </a:br>
            <a:br>
              <a:rPr lang="en-US" sz="2700" b="1" dirty="0"/>
            </a:br>
            <a:br>
              <a:rPr lang="en-US" sz="2700" b="1" dirty="0"/>
            </a:br>
            <a:br>
              <a:rPr lang="en-US" sz="2700" b="1" dirty="0"/>
            </a:br>
            <a:br>
              <a:rPr lang="en-US" sz="2700" b="1" dirty="0"/>
            </a:b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860" y="1603331"/>
            <a:ext cx="8596668" cy="4450557"/>
          </a:xfrm>
        </p:spPr>
        <p:txBody>
          <a:bodyPr>
            <a:normAutofit/>
          </a:bodyPr>
          <a:lstStyle/>
          <a:p>
            <a:pPr fontAlgn="base"/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Our high-quality, made-to-measure 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invisible grill system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 offers a modern safety solution that protects your home without blocking your view. Ideal for apartments, villas, and multi - storey buildings across India, this durable stainless steel system combines safety, strength, and sleek aesthetics.</a:t>
            </a:r>
          </a:p>
          <a:p>
            <a:pPr marL="0" indent="0" fontAlgn="base">
              <a:buNone/>
            </a:pPr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fontAlgn="base">
              <a:buNone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Why Choose Our Invisible Grills </a:t>
            </a:r>
          </a:p>
          <a:p>
            <a:pPr fontAlgn="base"/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Enhances balcony and window safety for families with children and pets</a:t>
            </a:r>
          </a:p>
          <a:p>
            <a:pPr fontAlgn="base"/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Built to withstand Indian weather conditions including heat, humidity, and rain</a:t>
            </a:r>
          </a:p>
          <a:p>
            <a:pPr fontAlgn="base"/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Sleek, minimalistic appearance – maintains the view and architectural aesthetics</a:t>
            </a:r>
          </a:p>
          <a:p>
            <a:pPr fontAlgn="base"/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Cannot be easily cut or tampered with – adds a layer of home security</a:t>
            </a:r>
          </a:p>
          <a:p>
            <a:pPr fontAlgn="base"/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Professionally installed with custom measurements for a perfect fit</a:t>
            </a:r>
          </a:p>
          <a:p>
            <a:pPr fontAlgn="base"/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Low maintenance, long-lasting performance in Indian environments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92782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 &amp; Specification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7967"/>
            <a:ext cx="8596668" cy="461339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b="1" dirty="0">
                <a:solidFill>
                  <a:schemeClr val="tx1"/>
                </a:solidFill>
              </a:rPr>
              <a:t>Wire</a:t>
            </a:r>
          </a:p>
          <a:p>
            <a:pPr fontAlgn="base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Wire Thickness Options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: 2.5 &amp; 3.5 4.0 MM for superior strength and tension</a:t>
            </a:r>
          </a:p>
          <a:p>
            <a:pPr fontAlgn="base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Wire Spacing Choices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: 2 inch to 4 inch cm, based on your safety requirements</a:t>
            </a:r>
          </a:p>
          <a:p>
            <a:pPr fontAlgn="base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Material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: Premium 304/316/316P-grade stainless steel – coated with Nylon rust-proof and corrosion-resistant</a:t>
            </a:r>
          </a:p>
          <a:p>
            <a:pPr fontAlgn="base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Color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: Neutral silver finish to blend with all home styles</a:t>
            </a:r>
          </a:p>
          <a:p>
            <a:pPr marL="0" indent="0" fontAlgn="base">
              <a:buNone/>
            </a:pPr>
            <a:r>
              <a:rPr lang="en-US" dirty="0">
                <a:solidFill>
                  <a:schemeClr val="tx1"/>
                </a:solidFill>
              </a:rPr>
              <a:t>Frame </a:t>
            </a:r>
          </a:p>
          <a:p>
            <a:pPr fontAlgn="base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Aluminum tracks comes with 2.5 ,3.5,4.0 with powder coated  </a:t>
            </a:r>
          </a:p>
          <a:p>
            <a:pPr marL="0" indent="0" fontAlgn="base">
              <a:buNone/>
            </a:pPr>
            <a:r>
              <a:rPr lang="en-US" b="1" dirty="0">
                <a:solidFill>
                  <a:schemeClr val="tx1"/>
                </a:solidFill>
              </a:rPr>
              <a:t>Usage</a:t>
            </a:r>
          </a:p>
          <a:p>
            <a:pPr marL="0" indent="0" fontAlgn="base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Suitable for both indoor and outdoor applications (balconies, windows, 	staircases)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374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         Frame, Wire, Stiffener , ferrules, Hex head frame fixing screw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423" y="2433006"/>
            <a:ext cx="1411005" cy="18813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6" y="2433006"/>
            <a:ext cx="2465540" cy="19081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6" y="208945"/>
            <a:ext cx="3523242" cy="194553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235" y="208945"/>
            <a:ext cx="2634008" cy="23727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7528" y="2747487"/>
            <a:ext cx="1794598" cy="2241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987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496" y="212943"/>
            <a:ext cx="8596667" cy="3995802"/>
          </a:xfrm>
        </p:spPr>
        <p:txBody>
          <a:bodyPr>
            <a:normAutofit fontScale="90000"/>
          </a:bodyPr>
          <a:lstStyle/>
          <a:p>
            <a:pPr fontAlgn="base"/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Installation Process</a:t>
            </a:r>
            <a:b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US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This is a 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custom-installation product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 available across India. Our team will schedule a 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free site visit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 to take measurements and provide expert recommendations. Installation is clean, fast, and meets local safety guidelines.</a:t>
            </a:r>
            <a:br>
              <a:rPr lang="en-US" sz="20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US" sz="2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Note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: Product images are for reference only. Final appearance may vary based on your building’s layout and structure.</a:t>
            </a:r>
            <a:br>
              <a:rPr lang="en-US" sz="20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US" sz="20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US" sz="20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US" sz="2000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496" y="3858017"/>
            <a:ext cx="8759505" cy="2183346"/>
          </a:xfrm>
        </p:spPr>
        <p:txBody>
          <a:bodyPr>
            <a:normAutofit fontScale="92500" lnSpcReduction="10000"/>
          </a:bodyPr>
          <a:lstStyle/>
          <a:p>
            <a:pPr fontAlgn="base"/>
            <a:endParaRPr lang="en-US" sz="18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fontAlgn="base"/>
            <a:endParaRPr lang="en-US" sz="18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fontAlgn="base"/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Location</a:t>
            </a:r>
          </a:p>
          <a:p>
            <a:pPr fontAlgn="base"/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Plot # 81, Phase 2,Marble Market,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Kalamboli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Navi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– Mumbai – 410218</a:t>
            </a:r>
          </a:p>
          <a:p>
            <a:pPr fontAlgn="base"/>
            <a:endParaRPr lang="en-US" sz="18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en-US" sz="2100" b="1" dirty="0">
                <a:solidFill>
                  <a:srgbClr val="FF0000"/>
                </a:solidFill>
              </a:rPr>
              <a:t>Sales &amp; Installation call :734 77 01 410  </a:t>
            </a:r>
          </a:p>
          <a:p>
            <a:endParaRPr lang="en-US" sz="18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3164951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</TotalTime>
  <Words>419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Invisible Grill </vt:lpstr>
      <vt:lpstr>  About 4by8</vt:lpstr>
      <vt:lpstr>Invisible Grill for Balconies and Windows in Premium Safety Without Obstruction       </vt:lpstr>
      <vt:lpstr>Features &amp; Specification </vt:lpstr>
      <vt:lpstr>PowerPoint Presentation</vt:lpstr>
      <vt:lpstr>Installation Process  This is a custom-installation product available across India. Our team will schedule a free site visit to take measurements and provide expert recommendations. Installation is clean, fast, and meets local safety guidelines.  Note: Product images are for reference only. Final appearance may vary based on your building’s layout and structure.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Invisible Grill</dc:title>
  <dc:creator>ADMIN</dc:creator>
  <cp:lastModifiedBy>Dell</cp:lastModifiedBy>
  <cp:revision>18</cp:revision>
  <dcterms:created xsi:type="dcterms:W3CDTF">2025-07-25T10:56:11Z</dcterms:created>
  <dcterms:modified xsi:type="dcterms:W3CDTF">2025-08-05T09:27:34Z</dcterms:modified>
</cp:coreProperties>
</file>